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8" r:id="rId11"/>
    <p:sldId id="280" r:id="rId12"/>
    <p:sldId id="279" r:id="rId13"/>
    <p:sldId id="267" r:id="rId14"/>
    <p:sldId id="265" r:id="rId15"/>
    <p:sldId id="278" r:id="rId16"/>
    <p:sldId id="273" r:id="rId17"/>
    <p:sldId id="272" r:id="rId18"/>
    <p:sldId id="271" r:id="rId19"/>
    <p:sldId id="266" r:id="rId20"/>
    <p:sldId id="270" r:id="rId21"/>
    <p:sldId id="277" r:id="rId22"/>
    <p:sldId id="276" r:id="rId23"/>
    <p:sldId id="27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6181F-B2C5-486F-940B-0D606DE63C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6F7DA9-9924-4DF1-8C73-5B8EAC8A471C}">
      <dgm:prSet/>
      <dgm:spPr/>
      <dgm:t>
        <a:bodyPr/>
        <a:lstStyle/>
        <a:p>
          <a:r>
            <a:rPr lang="en-ZA" dirty="0"/>
            <a:t>The system empowers artists by giving them control over their music</a:t>
          </a:r>
          <a:endParaRPr lang="en-US" dirty="0"/>
        </a:p>
      </dgm:t>
    </dgm:pt>
    <dgm:pt modelId="{7EA1BD4A-D161-4C96-BA93-28011A7B7051}" type="parTrans" cxnId="{6B56F184-5507-43E0-8919-F2D2F768B6D2}">
      <dgm:prSet/>
      <dgm:spPr/>
      <dgm:t>
        <a:bodyPr/>
        <a:lstStyle/>
        <a:p>
          <a:endParaRPr lang="en-US"/>
        </a:p>
      </dgm:t>
    </dgm:pt>
    <dgm:pt modelId="{4A40D4DB-CDC4-4BD2-95F6-60C88048FE50}" type="sibTrans" cxnId="{6B56F184-5507-43E0-8919-F2D2F768B6D2}">
      <dgm:prSet/>
      <dgm:spPr/>
      <dgm:t>
        <a:bodyPr/>
        <a:lstStyle/>
        <a:p>
          <a:endParaRPr lang="en-US"/>
        </a:p>
      </dgm:t>
    </dgm:pt>
    <dgm:pt modelId="{B04F4967-EED5-4652-8FCC-1B164391CFE0}">
      <dgm:prSet/>
      <dgm:spPr/>
      <dgm:t>
        <a:bodyPr/>
        <a:lstStyle/>
        <a:p>
          <a:r>
            <a:rPr lang="en-ZA"/>
            <a:t>The system also benefits distributors, record labels as well as Publishers</a:t>
          </a:r>
          <a:endParaRPr lang="en-US"/>
        </a:p>
      </dgm:t>
    </dgm:pt>
    <dgm:pt modelId="{A17BF461-0583-402D-84D7-2F4103FFF67A}" type="parTrans" cxnId="{EEAADC46-290C-42E0-8E58-5FEC49638B73}">
      <dgm:prSet/>
      <dgm:spPr/>
      <dgm:t>
        <a:bodyPr/>
        <a:lstStyle/>
        <a:p>
          <a:endParaRPr lang="en-US"/>
        </a:p>
      </dgm:t>
    </dgm:pt>
    <dgm:pt modelId="{AA7236D1-2466-470B-BE16-11CDD932CC7A}" type="sibTrans" cxnId="{EEAADC46-290C-42E0-8E58-5FEC49638B73}">
      <dgm:prSet/>
      <dgm:spPr/>
      <dgm:t>
        <a:bodyPr/>
        <a:lstStyle/>
        <a:p>
          <a:endParaRPr lang="en-US"/>
        </a:p>
      </dgm:t>
    </dgm:pt>
    <dgm:pt modelId="{99AA3D75-ADFB-44F3-A622-25B9880CCF26}">
      <dgm:prSet/>
      <dgm:spPr/>
      <dgm:t>
        <a:bodyPr/>
        <a:lstStyle/>
        <a:p>
          <a:r>
            <a:rPr lang="en-ZA"/>
            <a:t>Timestamping and recording music rights information establishes a digital trail of ownership</a:t>
          </a:r>
          <a:endParaRPr lang="en-US"/>
        </a:p>
      </dgm:t>
    </dgm:pt>
    <dgm:pt modelId="{ADE54CF5-8B70-4194-B416-4D1DAFAE7329}" type="parTrans" cxnId="{CCE996C3-D1F4-40D2-9BE7-A52DC6F9C9BF}">
      <dgm:prSet/>
      <dgm:spPr/>
      <dgm:t>
        <a:bodyPr/>
        <a:lstStyle/>
        <a:p>
          <a:endParaRPr lang="en-US"/>
        </a:p>
      </dgm:t>
    </dgm:pt>
    <dgm:pt modelId="{72B5DD32-A9B4-4B87-87EA-6418E674ADDC}" type="sibTrans" cxnId="{CCE996C3-D1F4-40D2-9BE7-A52DC6F9C9BF}">
      <dgm:prSet/>
      <dgm:spPr/>
      <dgm:t>
        <a:bodyPr/>
        <a:lstStyle/>
        <a:p>
          <a:endParaRPr lang="en-US"/>
        </a:p>
      </dgm:t>
    </dgm:pt>
    <dgm:pt modelId="{E42250EE-D10C-4943-88D7-D4E2D47667F6}">
      <dgm:prSet/>
      <dgm:spPr/>
      <dgm:t>
        <a:bodyPr/>
        <a:lstStyle/>
        <a:p>
          <a:r>
            <a:rPr lang="en-ZA"/>
            <a:t>Simplifies copyrights enforcement</a:t>
          </a:r>
          <a:endParaRPr lang="en-US"/>
        </a:p>
      </dgm:t>
    </dgm:pt>
    <dgm:pt modelId="{CEC60EC5-A739-494F-8189-D0AE753C0141}" type="parTrans" cxnId="{B6445F76-001B-4F4B-A390-89A37C26EDF9}">
      <dgm:prSet/>
      <dgm:spPr/>
      <dgm:t>
        <a:bodyPr/>
        <a:lstStyle/>
        <a:p>
          <a:endParaRPr lang="en-US"/>
        </a:p>
      </dgm:t>
    </dgm:pt>
    <dgm:pt modelId="{4844ED1C-4E60-4575-8092-CD18048EB5DF}" type="sibTrans" cxnId="{B6445F76-001B-4F4B-A390-89A37C26EDF9}">
      <dgm:prSet/>
      <dgm:spPr/>
      <dgm:t>
        <a:bodyPr/>
        <a:lstStyle/>
        <a:p>
          <a:endParaRPr lang="en-US"/>
        </a:p>
      </dgm:t>
    </dgm:pt>
    <dgm:pt modelId="{16BC1E38-6CD3-41DD-9569-CDE4E20CCC87}" type="pres">
      <dgm:prSet presAssocID="{84D6181F-B2C5-486F-940B-0D606DE63CEE}" presName="root" presStyleCnt="0">
        <dgm:presLayoutVars>
          <dgm:dir/>
          <dgm:resizeHandles val="exact"/>
        </dgm:presLayoutVars>
      </dgm:prSet>
      <dgm:spPr/>
    </dgm:pt>
    <dgm:pt modelId="{8434023D-06E3-452F-B044-6FE5DBB269AB}" type="pres">
      <dgm:prSet presAssocID="{866F7DA9-9924-4DF1-8C73-5B8EAC8A471C}" presName="compNode" presStyleCnt="0"/>
      <dgm:spPr/>
    </dgm:pt>
    <dgm:pt modelId="{BC122A30-64FF-48DD-B7B9-02EE0D2253D4}" type="pres">
      <dgm:prSet presAssocID="{866F7DA9-9924-4DF1-8C73-5B8EAC8A471C}" presName="bgRect" presStyleLbl="bgShp" presStyleIdx="0" presStyleCnt="4"/>
      <dgm:spPr/>
    </dgm:pt>
    <dgm:pt modelId="{610B41B1-0A5F-4717-A4E6-9CF2D7F5FC42}" type="pres">
      <dgm:prSet presAssocID="{866F7DA9-9924-4DF1-8C73-5B8EAC8A47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1F22DF-B673-4802-84B7-7F1B05A4B19F}" type="pres">
      <dgm:prSet presAssocID="{866F7DA9-9924-4DF1-8C73-5B8EAC8A471C}" presName="spaceRect" presStyleCnt="0"/>
      <dgm:spPr/>
    </dgm:pt>
    <dgm:pt modelId="{9A53E94E-3220-4C21-8C2E-23D2983B2676}" type="pres">
      <dgm:prSet presAssocID="{866F7DA9-9924-4DF1-8C73-5B8EAC8A471C}" presName="parTx" presStyleLbl="revTx" presStyleIdx="0" presStyleCnt="4">
        <dgm:presLayoutVars>
          <dgm:chMax val="0"/>
          <dgm:chPref val="0"/>
        </dgm:presLayoutVars>
      </dgm:prSet>
      <dgm:spPr/>
    </dgm:pt>
    <dgm:pt modelId="{9194774C-83A6-4638-B9C2-51B29B49764D}" type="pres">
      <dgm:prSet presAssocID="{4A40D4DB-CDC4-4BD2-95F6-60C88048FE50}" presName="sibTrans" presStyleCnt="0"/>
      <dgm:spPr/>
    </dgm:pt>
    <dgm:pt modelId="{FB282AB5-D7A2-43EE-864C-185F9BA3613A}" type="pres">
      <dgm:prSet presAssocID="{B04F4967-EED5-4652-8FCC-1B164391CFE0}" presName="compNode" presStyleCnt="0"/>
      <dgm:spPr/>
    </dgm:pt>
    <dgm:pt modelId="{69436579-6E98-4965-90CF-1EF441AF4D0C}" type="pres">
      <dgm:prSet presAssocID="{B04F4967-EED5-4652-8FCC-1B164391CFE0}" presName="bgRect" presStyleLbl="bgShp" presStyleIdx="1" presStyleCnt="4"/>
      <dgm:spPr/>
    </dgm:pt>
    <dgm:pt modelId="{20F7FE77-8D3E-4A91-A1BB-73BD56B745B6}" type="pres">
      <dgm:prSet presAssocID="{B04F4967-EED5-4652-8FCC-1B164391CF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FFBFD047-BD26-41A2-926E-24610926DB8F}" type="pres">
      <dgm:prSet presAssocID="{B04F4967-EED5-4652-8FCC-1B164391CFE0}" presName="spaceRect" presStyleCnt="0"/>
      <dgm:spPr/>
    </dgm:pt>
    <dgm:pt modelId="{DDC9F6BD-1A33-4B35-9304-911A4C356CB1}" type="pres">
      <dgm:prSet presAssocID="{B04F4967-EED5-4652-8FCC-1B164391CFE0}" presName="parTx" presStyleLbl="revTx" presStyleIdx="1" presStyleCnt="4">
        <dgm:presLayoutVars>
          <dgm:chMax val="0"/>
          <dgm:chPref val="0"/>
        </dgm:presLayoutVars>
      </dgm:prSet>
      <dgm:spPr/>
    </dgm:pt>
    <dgm:pt modelId="{16D0A916-3607-430B-A16B-1B4E114F2CC7}" type="pres">
      <dgm:prSet presAssocID="{AA7236D1-2466-470B-BE16-11CDD932CC7A}" presName="sibTrans" presStyleCnt="0"/>
      <dgm:spPr/>
    </dgm:pt>
    <dgm:pt modelId="{2E943B84-E584-4613-9F34-3CD4CE2D02B8}" type="pres">
      <dgm:prSet presAssocID="{99AA3D75-ADFB-44F3-A622-25B9880CCF26}" presName="compNode" presStyleCnt="0"/>
      <dgm:spPr/>
    </dgm:pt>
    <dgm:pt modelId="{14AFA4E5-3FE3-4652-8C2E-77DB0FD2526F}" type="pres">
      <dgm:prSet presAssocID="{99AA3D75-ADFB-44F3-A622-25B9880CCF26}" presName="bgRect" presStyleLbl="bgShp" presStyleIdx="2" presStyleCnt="4"/>
      <dgm:spPr/>
    </dgm:pt>
    <dgm:pt modelId="{0EF0DABB-E208-4B16-A7B3-DF52B862901D}" type="pres">
      <dgm:prSet presAssocID="{99AA3D75-ADFB-44F3-A622-25B9880CCF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637F6042-A04F-4D00-800C-4F5B387FE766}" type="pres">
      <dgm:prSet presAssocID="{99AA3D75-ADFB-44F3-A622-25B9880CCF26}" presName="spaceRect" presStyleCnt="0"/>
      <dgm:spPr/>
    </dgm:pt>
    <dgm:pt modelId="{E5DD5327-4D53-41CF-97D1-557EC5846EB1}" type="pres">
      <dgm:prSet presAssocID="{99AA3D75-ADFB-44F3-A622-25B9880CCF26}" presName="parTx" presStyleLbl="revTx" presStyleIdx="2" presStyleCnt="4">
        <dgm:presLayoutVars>
          <dgm:chMax val="0"/>
          <dgm:chPref val="0"/>
        </dgm:presLayoutVars>
      </dgm:prSet>
      <dgm:spPr/>
    </dgm:pt>
    <dgm:pt modelId="{FCE3EB5A-8DF6-40B3-A954-9E5E9002C053}" type="pres">
      <dgm:prSet presAssocID="{72B5DD32-A9B4-4B87-87EA-6418E674ADDC}" presName="sibTrans" presStyleCnt="0"/>
      <dgm:spPr/>
    </dgm:pt>
    <dgm:pt modelId="{BE534F81-6828-4907-B035-101ADD1C0CFD}" type="pres">
      <dgm:prSet presAssocID="{E42250EE-D10C-4943-88D7-D4E2D47667F6}" presName="compNode" presStyleCnt="0"/>
      <dgm:spPr/>
    </dgm:pt>
    <dgm:pt modelId="{BCEBEC0E-077D-4CC9-907C-EF92F6701470}" type="pres">
      <dgm:prSet presAssocID="{E42250EE-D10C-4943-88D7-D4E2D47667F6}" presName="bgRect" presStyleLbl="bgShp" presStyleIdx="3" presStyleCnt="4"/>
      <dgm:spPr/>
    </dgm:pt>
    <dgm:pt modelId="{F883BB26-1265-4D2C-B4E7-0C83DB62DC22}" type="pres">
      <dgm:prSet presAssocID="{E42250EE-D10C-4943-88D7-D4E2D47667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63CB51-28AF-446A-8466-240B213F972D}" type="pres">
      <dgm:prSet presAssocID="{E42250EE-D10C-4943-88D7-D4E2D47667F6}" presName="spaceRect" presStyleCnt="0"/>
      <dgm:spPr/>
    </dgm:pt>
    <dgm:pt modelId="{75A1EC53-A3A9-48AC-B734-1C9D3013E0FD}" type="pres">
      <dgm:prSet presAssocID="{E42250EE-D10C-4943-88D7-D4E2D47667F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74872B-539F-466B-9094-D46AC92440B4}" type="presOf" srcId="{99AA3D75-ADFB-44F3-A622-25B9880CCF26}" destId="{E5DD5327-4D53-41CF-97D1-557EC5846EB1}" srcOrd="0" destOrd="0" presId="urn:microsoft.com/office/officeart/2018/2/layout/IconVerticalSolidList"/>
    <dgm:cxn modelId="{78235233-3442-4183-A1FF-A2A973BF4EB9}" type="presOf" srcId="{84D6181F-B2C5-486F-940B-0D606DE63CEE}" destId="{16BC1E38-6CD3-41DD-9569-CDE4E20CCC87}" srcOrd="0" destOrd="0" presId="urn:microsoft.com/office/officeart/2018/2/layout/IconVerticalSolidList"/>
    <dgm:cxn modelId="{EEAADC46-290C-42E0-8E58-5FEC49638B73}" srcId="{84D6181F-B2C5-486F-940B-0D606DE63CEE}" destId="{B04F4967-EED5-4652-8FCC-1B164391CFE0}" srcOrd="1" destOrd="0" parTransId="{A17BF461-0583-402D-84D7-2F4103FFF67A}" sibTransId="{AA7236D1-2466-470B-BE16-11CDD932CC7A}"/>
    <dgm:cxn modelId="{7E6A5B6D-5E96-42FC-9B3C-3A5B79ED9421}" type="presOf" srcId="{866F7DA9-9924-4DF1-8C73-5B8EAC8A471C}" destId="{9A53E94E-3220-4C21-8C2E-23D2983B2676}" srcOrd="0" destOrd="0" presId="urn:microsoft.com/office/officeart/2018/2/layout/IconVerticalSolidList"/>
    <dgm:cxn modelId="{B6445F76-001B-4F4B-A390-89A37C26EDF9}" srcId="{84D6181F-B2C5-486F-940B-0D606DE63CEE}" destId="{E42250EE-D10C-4943-88D7-D4E2D47667F6}" srcOrd="3" destOrd="0" parTransId="{CEC60EC5-A739-494F-8189-D0AE753C0141}" sibTransId="{4844ED1C-4E60-4575-8092-CD18048EB5DF}"/>
    <dgm:cxn modelId="{6B56F184-5507-43E0-8919-F2D2F768B6D2}" srcId="{84D6181F-B2C5-486F-940B-0D606DE63CEE}" destId="{866F7DA9-9924-4DF1-8C73-5B8EAC8A471C}" srcOrd="0" destOrd="0" parTransId="{7EA1BD4A-D161-4C96-BA93-28011A7B7051}" sibTransId="{4A40D4DB-CDC4-4BD2-95F6-60C88048FE50}"/>
    <dgm:cxn modelId="{CCE996C3-D1F4-40D2-9BE7-A52DC6F9C9BF}" srcId="{84D6181F-B2C5-486F-940B-0D606DE63CEE}" destId="{99AA3D75-ADFB-44F3-A622-25B9880CCF26}" srcOrd="2" destOrd="0" parTransId="{ADE54CF5-8B70-4194-B416-4D1DAFAE7329}" sibTransId="{72B5DD32-A9B4-4B87-87EA-6418E674ADDC}"/>
    <dgm:cxn modelId="{D4FA75CF-BBFF-48B8-8991-46275AEAC05C}" type="presOf" srcId="{E42250EE-D10C-4943-88D7-D4E2D47667F6}" destId="{75A1EC53-A3A9-48AC-B734-1C9D3013E0FD}" srcOrd="0" destOrd="0" presId="urn:microsoft.com/office/officeart/2018/2/layout/IconVerticalSolidList"/>
    <dgm:cxn modelId="{C2B5D4D2-FEBC-4C2F-9BD4-3B349CE4435C}" type="presOf" srcId="{B04F4967-EED5-4652-8FCC-1B164391CFE0}" destId="{DDC9F6BD-1A33-4B35-9304-911A4C356CB1}" srcOrd="0" destOrd="0" presId="urn:microsoft.com/office/officeart/2018/2/layout/IconVerticalSolidList"/>
    <dgm:cxn modelId="{1EF3A5B0-B4AE-4930-8793-80892C937BC4}" type="presParOf" srcId="{16BC1E38-6CD3-41DD-9569-CDE4E20CCC87}" destId="{8434023D-06E3-452F-B044-6FE5DBB269AB}" srcOrd="0" destOrd="0" presId="urn:microsoft.com/office/officeart/2018/2/layout/IconVerticalSolidList"/>
    <dgm:cxn modelId="{8E8EA204-1E80-4709-AF9E-3CC05D64B80F}" type="presParOf" srcId="{8434023D-06E3-452F-B044-6FE5DBB269AB}" destId="{BC122A30-64FF-48DD-B7B9-02EE0D2253D4}" srcOrd="0" destOrd="0" presId="urn:microsoft.com/office/officeart/2018/2/layout/IconVerticalSolidList"/>
    <dgm:cxn modelId="{15CE40A8-F7B9-494E-8DFB-9612DB252C4A}" type="presParOf" srcId="{8434023D-06E3-452F-B044-6FE5DBB269AB}" destId="{610B41B1-0A5F-4717-A4E6-9CF2D7F5FC42}" srcOrd="1" destOrd="0" presId="urn:microsoft.com/office/officeart/2018/2/layout/IconVerticalSolidList"/>
    <dgm:cxn modelId="{67F5B59C-BD31-452E-95F5-398F32595B22}" type="presParOf" srcId="{8434023D-06E3-452F-B044-6FE5DBB269AB}" destId="{581F22DF-B673-4802-84B7-7F1B05A4B19F}" srcOrd="2" destOrd="0" presId="urn:microsoft.com/office/officeart/2018/2/layout/IconVerticalSolidList"/>
    <dgm:cxn modelId="{1141349E-7033-4621-8479-4FE77AF90BEB}" type="presParOf" srcId="{8434023D-06E3-452F-B044-6FE5DBB269AB}" destId="{9A53E94E-3220-4C21-8C2E-23D2983B2676}" srcOrd="3" destOrd="0" presId="urn:microsoft.com/office/officeart/2018/2/layout/IconVerticalSolidList"/>
    <dgm:cxn modelId="{80F5382F-B343-4900-9CE8-8EF4F87B8ADC}" type="presParOf" srcId="{16BC1E38-6CD3-41DD-9569-CDE4E20CCC87}" destId="{9194774C-83A6-4638-B9C2-51B29B49764D}" srcOrd="1" destOrd="0" presId="urn:microsoft.com/office/officeart/2018/2/layout/IconVerticalSolidList"/>
    <dgm:cxn modelId="{AFF9F402-436D-4A34-9561-4B74632A6EFD}" type="presParOf" srcId="{16BC1E38-6CD3-41DD-9569-CDE4E20CCC87}" destId="{FB282AB5-D7A2-43EE-864C-185F9BA3613A}" srcOrd="2" destOrd="0" presId="urn:microsoft.com/office/officeart/2018/2/layout/IconVerticalSolidList"/>
    <dgm:cxn modelId="{F831F17D-77B3-4E0A-B6EF-310DE11A2C94}" type="presParOf" srcId="{FB282AB5-D7A2-43EE-864C-185F9BA3613A}" destId="{69436579-6E98-4965-90CF-1EF441AF4D0C}" srcOrd="0" destOrd="0" presId="urn:microsoft.com/office/officeart/2018/2/layout/IconVerticalSolidList"/>
    <dgm:cxn modelId="{89CEB891-A583-4D11-A046-E8766A39E1BF}" type="presParOf" srcId="{FB282AB5-D7A2-43EE-864C-185F9BA3613A}" destId="{20F7FE77-8D3E-4A91-A1BB-73BD56B745B6}" srcOrd="1" destOrd="0" presId="urn:microsoft.com/office/officeart/2018/2/layout/IconVerticalSolidList"/>
    <dgm:cxn modelId="{E093AB80-AA5E-46F6-8644-C85560C002CE}" type="presParOf" srcId="{FB282AB5-D7A2-43EE-864C-185F9BA3613A}" destId="{FFBFD047-BD26-41A2-926E-24610926DB8F}" srcOrd="2" destOrd="0" presId="urn:microsoft.com/office/officeart/2018/2/layout/IconVerticalSolidList"/>
    <dgm:cxn modelId="{DE29C7E0-89F4-4A32-AD5D-33DE63514AB9}" type="presParOf" srcId="{FB282AB5-D7A2-43EE-864C-185F9BA3613A}" destId="{DDC9F6BD-1A33-4B35-9304-911A4C356CB1}" srcOrd="3" destOrd="0" presId="urn:microsoft.com/office/officeart/2018/2/layout/IconVerticalSolidList"/>
    <dgm:cxn modelId="{01F2246F-1360-490E-A57B-3983A2B5364C}" type="presParOf" srcId="{16BC1E38-6CD3-41DD-9569-CDE4E20CCC87}" destId="{16D0A916-3607-430B-A16B-1B4E114F2CC7}" srcOrd="3" destOrd="0" presId="urn:microsoft.com/office/officeart/2018/2/layout/IconVerticalSolidList"/>
    <dgm:cxn modelId="{40588A74-05AD-4694-876E-CC1CE2E63307}" type="presParOf" srcId="{16BC1E38-6CD3-41DD-9569-CDE4E20CCC87}" destId="{2E943B84-E584-4613-9F34-3CD4CE2D02B8}" srcOrd="4" destOrd="0" presId="urn:microsoft.com/office/officeart/2018/2/layout/IconVerticalSolidList"/>
    <dgm:cxn modelId="{AF929863-614D-434B-95AC-CE434A396475}" type="presParOf" srcId="{2E943B84-E584-4613-9F34-3CD4CE2D02B8}" destId="{14AFA4E5-3FE3-4652-8C2E-77DB0FD2526F}" srcOrd="0" destOrd="0" presId="urn:microsoft.com/office/officeart/2018/2/layout/IconVerticalSolidList"/>
    <dgm:cxn modelId="{AF0B396A-5D45-42C8-B7CA-C19EF3EAC1CB}" type="presParOf" srcId="{2E943B84-E584-4613-9F34-3CD4CE2D02B8}" destId="{0EF0DABB-E208-4B16-A7B3-DF52B862901D}" srcOrd="1" destOrd="0" presId="urn:microsoft.com/office/officeart/2018/2/layout/IconVerticalSolidList"/>
    <dgm:cxn modelId="{529A6103-6BEF-4B8F-8D13-C7F92274FC23}" type="presParOf" srcId="{2E943B84-E584-4613-9F34-3CD4CE2D02B8}" destId="{637F6042-A04F-4D00-800C-4F5B387FE766}" srcOrd="2" destOrd="0" presId="urn:microsoft.com/office/officeart/2018/2/layout/IconVerticalSolidList"/>
    <dgm:cxn modelId="{112236D7-9F24-4D30-A6E0-C959B6CB3808}" type="presParOf" srcId="{2E943B84-E584-4613-9F34-3CD4CE2D02B8}" destId="{E5DD5327-4D53-41CF-97D1-557EC5846EB1}" srcOrd="3" destOrd="0" presId="urn:microsoft.com/office/officeart/2018/2/layout/IconVerticalSolidList"/>
    <dgm:cxn modelId="{3AF9381E-D8DD-44E4-805D-CF122B084898}" type="presParOf" srcId="{16BC1E38-6CD3-41DD-9569-CDE4E20CCC87}" destId="{FCE3EB5A-8DF6-40B3-A954-9E5E9002C053}" srcOrd="5" destOrd="0" presId="urn:microsoft.com/office/officeart/2018/2/layout/IconVerticalSolidList"/>
    <dgm:cxn modelId="{6EC6D907-6B3A-4BCA-B3EF-E716095FA349}" type="presParOf" srcId="{16BC1E38-6CD3-41DD-9569-CDE4E20CCC87}" destId="{BE534F81-6828-4907-B035-101ADD1C0CFD}" srcOrd="6" destOrd="0" presId="urn:microsoft.com/office/officeart/2018/2/layout/IconVerticalSolidList"/>
    <dgm:cxn modelId="{CDF46523-1043-48D0-9831-6C992705CF89}" type="presParOf" srcId="{BE534F81-6828-4907-B035-101ADD1C0CFD}" destId="{BCEBEC0E-077D-4CC9-907C-EF92F6701470}" srcOrd="0" destOrd="0" presId="urn:microsoft.com/office/officeart/2018/2/layout/IconVerticalSolidList"/>
    <dgm:cxn modelId="{6EA91048-CCC6-47D4-B667-DCC840746EEC}" type="presParOf" srcId="{BE534F81-6828-4907-B035-101ADD1C0CFD}" destId="{F883BB26-1265-4D2C-B4E7-0C83DB62DC22}" srcOrd="1" destOrd="0" presId="urn:microsoft.com/office/officeart/2018/2/layout/IconVerticalSolidList"/>
    <dgm:cxn modelId="{FE2348E8-C734-43BB-A5F2-90AB7B048ECE}" type="presParOf" srcId="{BE534F81-6828-4907-B035-101ADD1C0CFD}" destId="{3263CB51-28AF-446A-8466-240B213F972D}" srcOrd="2" destOrd="0" presId="urn:microsoft.com/office/officeart/2018/2/layout/IconVerticalSolidList"/>
    <dgm:cxn modelId="{0C0BE7B1-DE9F-40F2-87C4-1CE3460A05F8}" type="presParOf" srcId="{BE534F81-6828-4907-B035-101ADD1C0CFD}" destId="{75A1EC53-A3A9-48AC-B734-1C9D3013E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22A30-64FF-48DD-B7B9-02EE0D2253D4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B41B1-0A5F-4717-A4E6-9CF2D7F5FC42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3E94E-3220-4C21-8C2E-23D2983B2676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The system empowers artists by giving them control over their music</a:t>
          </a:r>
          <a:endParaRPr lang="en-US" sz="2200" kern="1200" dirty="0"/>
        </a:p>
      </dsp:txBody>
      <dsp:txXfrm>
        <a:off x="860480" y="1469"/>
        <a:ext cx="9045519" cy="745004"/>
      </dsp:txXfrm>
    </dsp:sp>
    <dsp:sp modelId="{69436579-6E98-4965-90CF-1EF441AF4D0C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7FE77-8D3E-4A91-A1BB-73BD56B745B6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9F6BD-1A33-4B35-9304-911A4C356CB1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The system also benefits distributors, record labels as well as Publishers</a:t>
          </a:r>
          <a:endParaRPr lang="en-US" sz="2200" kern="1200"/>
        </a:p>
      </dsp:txBody>
      <dsp:txXfrm>
        <a:off x="860480" y="932725"/>
        <a:ext cx="9045519" cy="745004"/>
      </dsp:txXfrm>
    </dsp:sp>
    <dsp:sp modelId="{14AFA4E5-3FE3-4652-8C2E-77DB0FD2526F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DABB-E208-4B16-A7B3-DF52B862901D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D5327-4D53-41CF-97D1-557EC5846EB1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Timestamping and recording music rights information establishes a digital trail of ownership</a:t>
          </a:r>
          <a:endParaRPr lang="en-US" sz="2200" kern="1200"/>
        </a:p>
      </dsp:txBody>
      <dsp:txXfrm>
        <a:off x="860480" y="1863981"/>
        <a:ext cx="9045519" cy="745004"/>
      </dsp:txXfrm>
    </dsp:sp>
    <dsp:sp modelId="{BCEBEC0E-077D-4CC9-907C-EF92F6701470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3BB26-1265-4D2C-B4E7-0C83DB62DC22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1EC53-A3A9-48AC-B734-1C9D3013E0FD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/>
            <a:t>Simplifies copyrights enforcement</a:t>
          </a:r>
          <a:endParaRPr lang="en-US" sz="2200" kern="1200"/>
        </a:p>
      </dsp:txBody>
      <dsp:txXfrm>
        <a:off x="860480" y="2795237"/>
        <a:ext cx="9045519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F4CA0-5592-4DA9-8AE3-B5A7B3A3453D}" type="datetimeFigureOut">
              <a:rPr lang="en-ZA" smtClean="0"/>
              <a:t>2024/05/15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9BD6C-7918-4121-ADEA-01EB2BB436C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834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9BD6C-7918-4121-ADEA-01EB2BB436C3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06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rk@mail.co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289F8-D2CE-B445-B9A9-E9BB1D47C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4139" y="768495"/>
            <a:ext cx="7135566" cy="1204383"/>
          </a:xfrm>
        </p:spPr>
        <p:txBody>
          <a:bodyPr>
            <a:normAutofit/>
          </a:bodyPr>
          <a:lstStyle/>
          <a:p>
            <a:r>
              <a:rPr lang="en-ZA" sz="5400" dirty="0">
                <a:solidFill>
                  <a:srgbClr val="FFFFFF"/>
                </a:solidFill>
              </a:rPr>
              <a:t>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59CA5-42DC-27F5-786A-AB73929A2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139" y="3782482"/>
            <a:ext cx="7136760" cy="12043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TM MONARE 221022037</a:t>
            </a:r>
          </a:p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15 May 2024</a:t>
            </a:r>
          </a:p>
          <a:p>
            <a:pPr>
              <a:lnSpc>
                <a:spcPct val="110000"/>
              </a:lnSpc>
            </a:pPr>
            <a:r>
              <a:rPr lang="en-ZA" sz="1700">
                <a:solidFill>
                  <a:srgbClr val="FFFFFF"/>
                </a:solidFill>
              </a:rPr>
              <a:t>Computer Science 3a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BA3DDF-1AF7-0054-B9C3-91947DA3C37F}"/>
              </a:ext>
            </a:extLst>
          </p:cNvPr>
          <p:cNvSpPr txBox="1">
            <a:spLocks/>
          </p:cNvSpPr>
          <p:nvPr/>
        </p:nvSpPr>
        <p:spPr>
          <a:xfrm>
            <a:off x="2684139" y="1943065"/>
            <a:ext cx="8791575" cy="381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600" dirty="0"/>
              <a:t>Blockchain System for KEEPING a digital trail of ownership, and transacting Music rights between Artists, distributors, publishers, and record labels.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01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Copyrights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5937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License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19202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36048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00405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515138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0DB6-1B77-A634-5307-5F90FA38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Distributor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8021-C5A8-AF78-105D-47DEEB27D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Name: Rob Kong</a:t>
            </a:r>
          </a:p>
          <a:p>
            <a:r>
              <a:rPr lang="en-ZA" dirty="0"/>
              <a:t>Email: </a:t>
            </a:r>
            <a:r>
              <a:rPr lang="en-ZA" dirty="0">
                <a:hlinkClick r:id="rId2"/>
              </a:rPr>
              <a:t>rk@mail.com</a:t>
            </a:r>
            <a:endParaRPr lang="en-ZA" dirty="0"/>
          </a:p>
          <a:p>
            <a:r>
              <a:rPr lang="en-ZA" dirty="0" err="1"/>
              <a:t>Password:rk</a:t>
            </a:r>
            <a:endParaRPr lang="en-ZA" dirty="0"/>
          </a:p>
          <a:p>
            <a:r>
              <a:rPr lang="en-ZA" dirty="0"/>
              <a:t>Use Case: Buy Copyrights for Intaba </a:t>
            </a:r>
            <a:r>
              <a:rPr lang="en-ZA" dirty="0" err="1"/>
              <a:t>Yase</a:t>
            </a:r>
            <a:r>
              <a:rPr lang="en-ZA" dirty="0"/>
              <a:t> Dubai’s song </a:t>
            </a:r>
            <a:r>
              <a:rPr lang="en-ZA" dirty="0" err="1"/>
              <a:t>Sabela</a:t>
            </a:r>
            <a:r>
              <a:rPr lang="en-ZA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329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Distributor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4514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7743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View Song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93600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Transaction </a:t>
            </a:r>
            <a:r>
              <a:rPr lang="en-ZA" dirty="0" err="1"/>
              <a:t>FaiLed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892387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65E17B-CDCD-46E2-BC9B-1D82F571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A9AC8922-D691-4F33-86FF-674B72C9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30A72236-D2DA-40B6-9BD4-531CCA587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Microphone and piano">
            <a:extLst>
              <a:ext uri="{FF2B5EF4-FFF2-40B4-BE49-F238E27FC236}">
                <a16:creationId xmlns:a16="http://schemas.microsoft.com/office/drawing/2014/main" id="{BD86779B-0426-D0C8-2570-9684689A3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7535" b="753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7BB894-81D1-4268-8FE7-FAC125D3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962C5C5-76A5-44BE-990D-2D936E9E3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39433C4-8265-4EE1-83B8-EC545DE3D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14270815-FD6F-4B15-93D0-1FD13352F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D77407DE-D2AD-4379-AEA5-C9C4E3563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A924862C-F355-4157-949F-825AA9700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5" name="Freeform 37">
                <a:extLst>
                  <a:ext uri="{FF2B5EF4-FFF2-40B4-BE49-F238E27FC236}">
                    <a16:creationId xmlns:a16="http://schemas.microsoft.com/office/drawing/2014/main" id="{7FFD9B8C-A260-4F35-9809-8FC4A6AC0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10D3673-7258-45B7-B5C9-F5C67AC58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7EF49AE2-8ACA-464C-8F7E-4446787B6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4310E76A-A710-428B-8202-4503658C2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27875C0C-9151-4083-95CE-35229F890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A8C9CD35-4A6C-497D-9B21-85B71A59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17C8FADE-3DA4-41BD-83B6-32EDF7664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9BEDB57A-A173-4C07-A34E-AEE2FF41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82CBCBD-A120-4A7E-B750-CF48FE8BA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07782116-9E46-470F-B527-C3A36D414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604F6622-9907-4906-A0A6-1DC32E5DB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2EFD37C9-9386-4055-89A4-1863E8C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5" name="Freeform 37">
                <a:extLst>
                  <a:ext uri="{FF2B5EF4-FFF2-40B4-BE49-F238E27FC236}">
                    <a16:creationId xmlns:a16="http://schemas.microsoft.com/office/drawing/2014/main" id="{63DB71AB-809F-4204-824E-B78D40C1E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ADC9D47-4147-48BA-877D-A42148765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39FDE9B4-6C4E-446A-BD52-7F201154E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1F3BEEC2-56BA-4F2A-8773-A97A55160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53851CE2-9D59-4593-A63A-17D1C6D86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F818EF51-1A96-481F-9C3A-18E978693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04BA4BDD-0F37-41B4-B8FC-29FF1ADEF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7ADF6EC1-8B68-40C8-AE96-64FA7FCB6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Z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AAAF9-AAB6-A3DC-2F04-74055994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ZA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0C2A-CE6F-9CB1-F65A-06CFDBBC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700" b="1" dirty="0"/>
              <a:t>Problem statement</a:t>
            </a:r>
            <a:r>
              <a:rPr lang="en-ZA" sz="1700" dirty="0"/>
              <a:t>: </a:t>
            </a:r>
            <a:r>
              <a:rPr lang="en-GB" sz="1700" dirty="0"/>
              <a:t>Artists are exploited by record labels due to a lack of control over music masters and IP rights, limiting their ability to benefit from their work.</a:t>
            </a:r>
            <a:endParaRPr lang="en-ZA" sz="1700" dirty="0"/>
          </a:p>
          <a:p>
            <a:pPr>
              <a:lnSpc>
                <a:spcPct val="110000"/>
              </a:lnSpc>
            </a:pPr>
            <a:r>
              <a:rPr lang="en-ZA" sz="1700" b="1" dirty="0"/>
              <a:t>Proposed Solution</a:t>
            </a:r>
            <a:r>
              <a:rPr lang="en-ZA" sz="1700" dirty="0"/>
              <a:t>: </a:t>
            </a:r>
            <a:r>
              <a:rPr lang="en-GB" sz="1700" dirty="0"/>
              <a:t>A blockchain-based system for artists to upload and tokenize their music, enabling ownership control and secure rights transactions while establishing a digital trail for copyright enforcement.</a:t>
            </a:r>
            <a:endParaRPr lang="en-ZA" sz="1700" dirty="0"/>
          </a:p>
          <a:p>
            <a:pPr>
              <a:lnSpc>
                <a:spcPct val="110000"/>
              </a:lnSpc>
            </a:pPr>
            <a:r>
              <a:rPr lang="en-ZA" sz="1700" b="1" dirty="0"/>
              <a:t>User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 dirty="0"/>
              <a:t>	1. Artist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 dirty="0"/>
              <a:t>	2. Distributor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 dirty="0"/>
              <a:t>	3. Publisher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700" dirty="0"/>
              <a:t>	4. Record Label</a:t>
            </a:r>
          </a:p>
        </p:txBody>
      </p:sp>
    </p:spTree>
    <p:extLst>
      <p:ext uri="{BB962C8B-B14F-4D97-AF65-F5344CB8AC3E}">
        <p14:creationId xmlns:p14="http://schemas.microsoft.com/office/powerpoint/2010/main" val="26705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Update balance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1645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Transaction Successful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921847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Updated account balance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262611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User Authentication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239592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A6E04-BAAA-6435-E288-26F7CDF9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ZA"/>
              <a:t>Conclusion</a:t>
            </a:r>
            <a:endParaRPr lang="en-ZA" dirty="0"/>
          </a:p>
        </p:txBody>
      </p:sp>
      <p:graphicFrame>
        <p:nvGraphicFramePr>
          <p:cNvPr id="130" name="Content Placeholder 2">
            <a:extLst>
              <a:ext uri="{FF2B5EF4-FFF2-40B4-BE49-F238E27FC236}">
                <a16:creationId xmlns:a16="http://schemas.microsoft.com/office/drawing/2014/main" id="{6E0F83B9-D1A6-0F9E-8D5C-D770B49ED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4848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84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Register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47079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50238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33672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134518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418468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3552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76D-EE72-DC11-7997-ECC47495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347"/>
          </a:xfrm>
        </p:spPr>
        <p:txBody>
          <a:bodyPr/>
          <a:lstStyle/>
          <a:p>
            <a:r>
              <a:rPr lang="en-ZA" dirty="0"/>
              <a:t>Artist Upload Song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B77D-30B7-7807-59FB-16C26ED2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7582" y="1679511"/>
            <a:ext cx="9153331" cy="4906500"/>
          </a:xfrm>
        </p:spPr>
      </p:pic>
    </p:spTree>
    <p:extLst>
      <p:ext uri="{BB962C8B-B14F-4D97-AF65-F5344CB8AC3E}">
        <p14:creationId xmlns:p14="http://schemas.microsoft.com/office/powerpoint/2010/main" val="3284338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597</TotalTime>
  <Words>238</Words>
  <Application>Microsoft Office PowerPoint</Application>
  <PresentationFormat>Widescreen</PresentationFormat>
  <Paragraphs>44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Arial</vt:lpstr>
      <vt:lpstr>Tw Cen MT</vt:lpstr>
      <vt:lpstr>Circuit</vt:lpstr>
      <vt:lpstr>Mini Project</vt:lpstr>
      <vt:lpstr>Introduction</vt:lpstr>
      <vt:lpstr>Artist Register</vt:lpstr>
      <vt:lpstr>Artist Login</vt:lpstr>
      <vt:lpstr>Artist Login</vt:lpstr>
      <vt:lpstr>Artist Login</vt:lpstr>
      <vt:lpstr>Artist Upload Song</vt:lpstr>
      <vt:lpstr>Artist Upload Song</vt:lpstr>
      <vt:lpstr>Artist Upload Song</vt:lpstr>
      <vt:lpstr>Artist Upload Copyrights Information</vt:lpstr>
      <vt:lpstr>Artist Upload License Terms</vt:lpstr>
      <vt:lpstr>Artist Upload Song</vt:lpstr>
      <vt:lpstr>View Song Details</vt:lpstr>
      <vt:lpstr>View Song details</vt:lpstr>
      <vt:lpstr>Distributor </vt:lpstr>
      <vt:lpstr>Distributor Login</vt:lpstr>
      <vt:lpstr>View Song details</vt:lpstr>
      <vt:lpstr>View Song details</vt:lpstr>
      <vt:lpstr>Transaction FaiLed</vt:lpstr>
      <vt:lpstr>Update balance</vt:lpstr>
      <vt:lpstr>Transaction Successful</vt:lpstr>
      <vt:lpstr>Updated account balance</vt:lpstr>
      <vt:lpstr>User Authentication Page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TOKELO MONARE</dc:creator>
  <cp:lastModifiedBy>TOKELO</cp:lastModifiedBy>
  <cp:revision>36</cp:revision>
  <dcterms:created xsi:type="dcterms:W3CDTF">2024-03-23T20:20:35Z</dcterms:created>
  <dcterms:modified xsi:type="dcterms:W3CDTF">2024-05-14T23:12:25Z</dcterms:modified>
</cp:coreProperties>
</file>